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97" r:id="rId4"/>
    <p:sldId id="299" r:id="rId5"/>
    <p:sldId id="281" r:id="rId6"/>
    <p:sldId id="298" r:id="rId7"/>
    <p:sldId id="300" r:id="rId8"/>
    <p:sldId id="269" r:id="rId9"/>
    <p:sldId id="28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1" autoAdjust="0"/>
    <p:restoredTop sz="94660"/>
  </p:normalViewPr>
  <p:slideViewPr>
    <p:cSldViewPr snapToGrid="0">
      <p:cViewPr>
        <p:scale>
          <a:sx n="90" d="100"/>
          <a:sy n="90" d="100"/>
        </p:scale>
        <p:origin x="-480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60621" y="588089"/>
            <a:ext cx="7766936" cy="1646302"/>
          </a:xfrm>
        </p:spPr>
        <p:txBody>
          <a:bodyPr/>
          <a:lstStyle/>
          <a:p>
            <a:r>
              <a:rPr lang="hu-HU" b="1" dirty="0" smtClean="0">
                <a:solidFill>
                  <a:srgbClr val="92D050"/>
                </a:solidFill>
              </a:rPr>
              <a:t>E</a:t>
            </a:r>
            <a:r>
              <a:rPr lang="hu-HU" b="1" dirty="0" smtClean="0">
                <a:solidFill>
                  <a:schemeClr val="tx1"/>
                </a:solidFill>
              </a:rPr>
              <a:t>gri </a:t>
            </a:r>
            <a:r>
              <a:rPr lang="hu-HU" b="1" dirty="0" smtClean="0">
                <a:solidFill>
                  <a:srgbClr val="92D050"/>
                </a:solidFill>
              </a:rPr>
              <a:t>S</a:t>
            </a:r>
            <a:r>
              <a:rPr lang="hu-HU" b="1" dirty="0" smtClean="0">
                <a:solidFill>
                  <a:schemeClr val="tx1"/>
                </a:solidFill>
              </a:rPr>
              <a:t>portcentru</a:t>
            </a:r>
            <a:r>
              <a:rPr lang="hu-HU" b="1" dirty="0" smtClean="0">
                <a:solidFill>
                  <a:srgbClr val="92D050"/>
                </a:solidFill>
              </a:rPr>
              <a:t>m</a:t>
            </a:r>
            <a:r>
              <a:rPr lang="hu-HU" b="1" dirty="0" smtClean="0">
                <a:solidFill>
                  <a:schemeClr val="tx1"/>
                </a:solidFill>
              </a:rPr>
              <a:t> S</a:t>
            </a:r>
            <a:r>
              <a:rPr lang="hu-HU" b="1" dirty="0">
                <a:solidFill>
                  <a:srgbClr val="92D050"/>
                </a:solidFill>
              </a:rPr>
              <a:t>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0685" y="2887993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hu-HU" sz="9600" dirty="0">
                <a:latin typeface="Algerian" panose="04020705040A02060702" pitchFamily="82" charset="0"/>
              </a:rPr>
              <a:t>MEGHÍVÓ</a:t>
            </a:r>
            <a:r>
              <a:rPr lang="hu-HU" sz="1200" dirty="0"/>
              <a:t/>
            </a:r>
            <a:br>
              <a:rPr lang="hu-HU" sz="1200" dirty="0"/>
            </a:br>
            <a:endParaRPr lang="hu-HU" sz="48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376" y="4930705"/>
            <a:ext cx="2050774" cy="15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7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800" dirty="0"/>
              <a:t>Az Egri Sportcentrum Labdarúgó Sportegyesület   - </a:t>
            </a:r>
            <a:r>
              <a:rPr lang="hu-HU" sz="2800" dirty="0">
                <a:solidFill>
                  <a:schemeClr val="tx1"/>
                </a:solidFill>
              </a:rPr>
              <a:t>alapítójának,Utassy Dénes emlékére  </a:t>
            </a:r>
            <a:r>
              <a:rPr lang="hu-HU" sz="2800" dirty="0"/>
              <a:t>-2015-ben is megrendezi </a:t>
            </a:r>
            <a:r>
              <a:rPr lang="hu-HU" sz="2800" b="1" dirty="0"/>
              <a:t>meghívásos</a:t>
            </a:r>
            <a:r>
              <a:rPr lang="hu-HU" sz="2800" dirty="0"/>
              <a:t> emléktornáját. </a:t>
            </a:r>
            <a:br>
              <a:rPr lang="hu-HU" sz="2800" dirty="0"/>
            </a:br>
            <a:r>
              <a:rPr lang="hu-HU" sz="2800" dirty="0"/>
              <a:t/>
            </a:r>
            <a:br>
              <a:rPr lang="hu-HU" sz="2800" dirty="0"/>
            </a:br>
            <a:r>
              <a:rPr lang="hu-HU" sz="2800" dirty="0"/>
              <a:t>A tavalyi évben felnőtt csapatok részvételével </a:t>
            </a:r>
            <a:br>
              <a:rPr lang="hu-HU" sz="2800" dirty="0"/>
            </a:br>
            <a:r>
              <a:rPr lang="hu-HU" sz="2800" dirty="0"/>
              <a:t>zajlott a torna, idén a gyermekekre, a jövő nemzedékére helyezzük a hangsúlyt.</a:t>
            </a:r>
            <a:br>
              <a:rPr lang="hu-HU" sz="2800" dirty="0"/>
            </a:br>
            <a:endParaRPr lang="hu-HU" sz="28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228" y="4824349"/>
            <a:ext cx="2050774" cy="1538081"/>
          </a:xfrm>
          <a:prstGeom prst="rect">
            <a:avLst/>
          </a:prstGeom>
        </p:spPr>
      </p:pic>
      <p:pic>
        <p:nvPicPr>
          <p:cNvPr id="7" name="Picture 2" descr="C:\Users\Jlaszlo\AppData\Local\Microsoft\Windows\Temporary Internet Files\Content.Outlook\TE7SLGLG\Vegyes 1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33056"/>
            <a:ext cx="3491880" cy="233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70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5529" y="363109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 u="sng" dirty="0"/>
              <a:t>2015.05.23. Szombat: 10-14 óra</a:t>
            </a:r>
            <a:br>
              <a:rPr lang="hu-HU" i="1" u="sng" dirty="0"/>
            </a:br>
            <a:r>
              <a:rPr lang="hu-HU" i="1" u="sng" dirty="0"/>
              <a:t>Korosztály: 2008 – U7</a:t>
            </a:r>
            <a:br>
              <a:rPr lang="hu-HU" i="1" u="sng" dirty="0"/>
            </a:br>
            <a:r>
              <a:rPr lang="hu-HU" i="1" u="sng" dirty="0" smtClean="0"/>
              <a:t>Csoportbeosztások</a:t>
            </a:r>
            <a:r>
              <a:rPr lang="hu-HU" i="1" u="sng" dirty="0"/>
              <a:t/>
            </a:r>
            <a:br>
              <a:rPr lang="hu-HU" i="1" u="sng" dirty="0"/>
            </a:b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226" y="5060575"/>
            <a:ext cx="2050774" cy="1538081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858437"/>
              </p:ext>
            </p:extLst>
          </p:nvPr>
        </p:nvGraphicFramePr>
        <p:xfrm>
          <a:off x="644767" y="2019515"/>
          <a:ext cx="4368800" cy="1666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8800"/>
              </a:tblGrid>
              <a:tr h="295275">
                <a:tc>
                  <a:txBody>
                    <a:bodyPr/>
                    <a:lstStyle/>
                    <a:p>
                      <a:pPr marL="342900" indent="-342900" algn="ctr" fontAlgn="ctr">
                        <a:buAutoNum type="arabicPeriod"/>
                      </a:pPr>
                      <a:r>
                        <a:rPr lang="hu-HU" sz="1800" u="none" strike="noStrike" dirty="0" smtClean="0">
                          <a:effectLst/>
                        </a:rPr>
                        <a:t>PÁLYA:DOBÓ </a:t>
                      </a:r>
                      <a:r>
                        <a:rPr lang="hu-HU" sz="1800" u="none" strike="noStrike" dirty="0">
                          <a:effectLst/>
                        </a:rPr>
                        <a:t>ISTVÁN </a:t>
                      </a:r>
                      <a:r>
                        <a:rPr lang="hu-HU" sz="1800" u="none" strike="noStrike" dirty="0" smtClean="0">
                          <a:effectLst/>
                        </a:rPr>
                        <a:t>CSOPORT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 smtClean="0">
                          <a:effectLst/>
                        </a:rPr>
                        <a:t>Egri</a:t>
                      </a:r>
                      <a:r>
                        <a:rPr lang="hu-HU" sz="1800" u="none" strike="noStrike" baseline="0" dirty="0" smtClean="0">
                          <a:effectLst/>
                        </a:rPr>
                        <a:t> Sportcentrum </a:t>
                      </a:r>
                      <a:r>
                        <a:rPr lang="hu-HU" sz="1800" u="none" strike="noStrike" dirty="0" smtClean="0">
                          <a:effectLst/>
                        </a:rPr>
                        <a:t>SE </a:t>
                      </a:r>
                      <a:r>
                        <a:rPr lang="hu-HU" sz="1800" u="none" strike="noStrike" dirty="0">
                          <a:effectLst/>
                        </a:rPr>
                        <a:t>I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DVTK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ANGYALFÖLDI SI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FTC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DOROGI FC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665580"/>
              </p:ext>
            </p:extLst>
          </p:nvPr>
        </p:nvGraphicFramePr>
        <p:xfrm>
          <a:off x="4576079" y="4162740"/>
          <a:ext cx="4584700" cy="1666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84700"/>
              </a:tblGrid>
              <a:tr h="29527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2.PÁLYA:GÁRDONYI GÉZA CSOPORT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 smtClean="0">
                          <a:effectLst/>
                        </a:rPr>
                        <a:t>Egri</a:t>
                      </a:r>
                      <a:r>
                        <a:rPr lang="hu-HU" sz="1800" u="none" strike="noStrike" baseline="0" dirty="0" smtClean="0">
                          <a:effectLst/>
                        </a:rPr>
                        <a:t> Sportcentrum </a:t>
                      </a:r>
                      <a:r>
                        <a:rPr lang="hu-HU" sz="1800" u="none" strike="noStrike" dirty="0" smtClean="0">
                          <a:effectLst/>
                        </a:rPr>
                        <a:t>SE </a:t>
                      </a:r>
                      <a:r>
                        <a:rPr lang="hu-HU" sz="1800" u="none" strike="noStrike" dirty="0">
                          <a:effectLst/>
                        </a:rPr>
                        <a:t>II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VASAS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MTK-MFS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NYÍRSULI NY.HÁZA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SC HÍRÖS ÉP KECSKEMÉT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53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0701" y="1881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 u="sng" dirty="0"/>
              <a:t>2015.05.23. Szombat: 10-14 óra</a:t>
            </a:r>
            <a:br>
              <a:rPr lang="hu-HU" i="1" u="sng" dirty="0"/>
            </a:br>
            <a:r>
              <a:rPr lang="hu-HU" i="1" u="sng" dirty="0"/>
              <a:t>Korosztály: 2008 – U7</a:t>
            </a:r>
            <a:br>
              <a:rPr lang="hu-HU" i="1" u="sng" dirty="0"/>
            </a:br>
            <a:r>
              <a:rPr lang="hu-HU" i="1" u="sng" dirty="0" smtClean="0"/>
              <a:t>Csoportmérkőzések</a:t>
            </a:r>
            <a:br>
              <a:rPr lang="hu-HU" i="1" u="sng" dirty="0" smtClean="0"/>
            </a:br>
            <a:r>
              <a:rPr lang="hu-HU" i="1" u="sng" dirty="0" smtClean="0">
                <a:solidFill>
                  <a:srgbClr val="FF0000"/>
                </a:solidFill>
              </a:rPr>
              <a:t>Megnyitó: 9.50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064" y="5223135"/>
            <a:ext cx="2050774" cy="1538081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683627"/>
              </p:ext>
            </p:extLst>
          </p:nvPr>
        </p:nvGraphicFramePr>
        <p:xfrm>
          <a:off x="5520348" y="2391176"/>
          <a:ext cx="3560042" cy="4057304"/>
        </p:xfrm>
        <a:graphic>
          <a:graphicData uri="http://schemas.openxmlformats.org/drawingml/2006/table">
            <a:tbl>
              <a:tblPr/>
              <a:tblGrid>
                <a:gridCol w="474937"/>
                <a:gridCol w="850788"/>
                <a:gridCol w="1093010"/>
                <a:gridCol w="126667"/>
                <a:gridCol w="1014640"/>
              </a:tblGrid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Időpont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Csoport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MTK-MFS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VASAS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NYÍRSULI NY.HÁZA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EGRI SPORTCENTRUM 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MTK-MFS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SC HÍRÖS ÉP KECSKEMÉT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VASAS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NYÍRSULI NY.HÁZA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EGRI SPORTCENTRUM 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SC HÍRÖS ÉP KECSKEMÉT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MTK-MFS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NYÍRSULI NY.HÁZA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VASAS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EGRI SPORTCENTRUM 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NYÍRSULI NY.HÁZA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SC HÍRÖS ÉP KECSKEMÉT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MTK-MFS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EGRI SPORTCENTRUM 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5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VASAS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SC HÍRÖS ÉP KECSKEMÉT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862350"/>
              </p:ext>
            </p:extLst>
          </p:nvPr>
        </p:nvGraphicFramePr>
        <p:xfrm>
          <a:off x="946252" y="2422983"/>
          <a:ext cx="3479581" cy="3881435"/>
        </p:xfrm>
        <a:graphic>
          <a:graphicData uri="http://schemas.openxmlformats.org/drawingml/2006/table">
            <a:tbl>
              <a:tblPr/>
              <a:tblGrid>
                <a:gridCol w="409733"/>
                <a:gridCol w="735208"/>
                <a:gridCol w="1313459"/>
                <a:gridCol w="132375"/>
                <a:gridCol w="888806"/>
              </a:tblGrid>
              <a:tr h="19383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Időpont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Csoport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EGRI SPORTCENTRUM SE 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DVTK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ANGYALFÖLDI 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EGRI SPORTCENTRUM SE 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DOROGI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DVTK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ANGYALFÖLDI 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DOROGI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EGRI SPORTCENTRUM SE 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ANGYALFÖLDI 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DVTK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ANGYALFÖLDI 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DOROGI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EGRI SPORTCENTRUM SE 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76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DVTK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DOROGI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20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7334" y="323353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 u="sng" dirty="0"/>
              <a:t>2015.05.23. Szombat: 10-14 óra</a:t>
            </a:r>
            <a:br>
              <a:rPr lang="hu-HU" i="1" u="sng" dirty="0"/>
            </a:br>
            <a:r>
              <a:rPr lang="hu-HU" i="1" u="sng" dirty="0"/>
              <a:t>Korosztály: 2008 – U7</a:t>
            </a:r>
            <a:br>
              <a:rPr lang="hu-HU" i="1" u="sng" dirty="0"/>
            </a:br>
            <a:r>
              <a:rPr lang="hu-HU" i="1" u="sng" dirty="0"/>
              <a:t>Helyosztó mérkőzések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226" y="5199020"/>
            <a:ext cx="2050774" cy="1538081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904176"/>
              </p:ext>
            </p:extLst>
          </p:nvPr>
        </p:nvGraphicFramePr>
        <p:xfrm>
          <a:off x="1907704" y="2078694"/>
          <a:ext cx="5233776" cy="3236503"/>
        </p:xfrm>
        <a:graphic>
          <a:graphicData uri="http://schemas.openxmlformats.org/drawingml/2006/table">
            <a:tbl>
              <a:tblPr/>
              <a:tblGrid>
                <a:gridCol w="604255"/>
                <a:gridCol w="1812764"/>
                <a:gridCol w="1310768"/>
                <a:gridCol w="195221"/>
                <a:gridCol w="1310768"/>
              </a:tblGrid>
              <a:tr h="28585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Időpont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Csoport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649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1.Pálya:Döntőbe jutásért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</a:t>
                      </a:r>
                      <a:r>
                        <a:rPr lang="hu-H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49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 Pálya:Döntőbe jutásért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</a:t>
                      </a:r>
                      <a:r>
                        <a:rPr lang="hu-H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49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1.Pálya:9-10. hely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B5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49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2.Pálya:7-8.hely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B4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49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1.Pálya:5-6.hely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B3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49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2.Pálya:3-4.hely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G1-D2 </a:t>
                      </a: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vesztes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</a:t>
                      </a:r>
                      <a:r>
                        <a:rPr lang="hu-H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1-G2 </a:t>
                      </a: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vesztes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49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 Pálya: Döntő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G1-D2 </a:t>
                      </a:r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győztes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</a:t>
                      </a:r>
                      <a:r>
                        <a:rPr lang="hu-H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1-G2 </a:t>
                      </a:r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győztes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32471"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2471"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hu-HU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55776" y="5301208"/>
            <a:ext cx="396044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/>
              <a:t>Eredményhirdetés: 13.40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61230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0945" y="236563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 u="sng" dirty="0"/>
              <a:t>2015.05.24. Vasárnap: 10-15 óra</a:t>
            </a:r>
            <a:br>
              <a:rPr lang="hu-HU" i="1" u="sng" dirty="0"/>
            </a:br>
            <a:r>
              <a:rPr lang="hu-HU" i="1" u="sng" dirty="0"/>
              <a:t>Korosztály: 2007 – U8</a:t>
            </a:r>
            <a:br>
              <a:rPr lang="hu-HU" i="1" u="sng" dirty="0"/>
            </a:br>
            <a:r>
              <a:rPr lang="hu-HU" i="1" u="sng" dirty="0" smtClean="0"/>
              <a:t>Csoportbeosztások</a:t>
            </a:r>
            <a:r>
              <a:rPr lang="hu-HU" i="1" u="sng" dirty="0"/>
              <a:t/>
            </a:r>
            <a:br>
              <a:rPr lang="hu-HU" i="1" u="sng" dirty="0"/>
            </a:b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798" y="4970414"/>
            <a:ext cx="2050774" cy="1538081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546886"/>
              </p:ext>
            </p:extLst>
          </p:nvPr>
        </p:nvGraphicFramePr>
        <p:xfrm>
          <a:off x="390325" y="2001624"/>
          <a:ext cx="4368800" cy="1941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8800"/>
              </a:tblGrid>
              <a:tr h="29527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1. PÁLYA:DOBÓ ISTVÁN CSOPORT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 smtClean="0">
                          <a:effectLst/>
                        </a:rPr>
                        <a:t>Egri</a:t>
                      </a:r>
                      <a:r>
                        <a:rPr lang="hu-HU" sz="1800" u="none" strike="noStrike" baseline="0" dirty="0" smtClean="0">
                          <a:effectLst/>
                        </a:rPr>
                        <a:t> Sportcentrum </a:t>
                      </a:r>
                      <a:r>
                        <a:rPr lang="hu-HU" sz="1800" u="none" strike="noStrike" dirty="0" smtClean="0">
                          <a:effectLst/>
                        </a:rPr>
                        <a:t>SE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DVTK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FTC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SZANDA FS SZOLNOK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MTK-MFS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ANGYALFÖLDI SI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177497"/>
              </p:ext>
            </p:extLst>
          </p:nvPr>
        </p:nvGraphicFramePr>
        <p:xfrm>
          <a:off x="4582264" y="4387015"/>
          <a:ext cx="4381500" cy="1941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81500"/>
              </a:tblGrid>
              <a:tr h="29527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2. PÁLYA:GÁRDONYI GÉZA CSOPORT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GYÖNGYÖS AK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IKARUS BSE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VASAS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>
                          <a:effectLst/>
                        </a:rPr>
                        <a:t>DOROGI FC</a:t>
                      </a:r>
                      <a:endParaRPr lang="hu-HU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JÁSZBERÉNYI FC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800" u="none" strike="noStrike" dirty="0">
                          <a:effectLst/>
                        </a:rPr>
                        <a:t>SC HÍRÖS ÉP KECSKEMÉT</a:t>
                      </a:r>
                      <a:endParaRPr lang="hu-H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208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7334" y="314972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 u="sng" dirty="0"/>
              <a:t>2015.05.24. Vasárnap: 10-15 óra</a:t>
            </a:r>
            <a:br>
              <a:rPr lang="hu-HU" i="1" u="sng" dirty="0"/>
            </a:br>
            <a:r>
              <a:rPr lang="hu-HU" i="1" u="sng" dirty="0"/>
              <a:t>Korosztály: 2007 – U8</a:t>
            </a:r>
            <a:br>
              <a:rPr lang="hu-HU" i="1" u="sng" dirty="0"/>
            </a:br>
            <a:r>
              <a:rPr lang="hu-HU" i="1" u="sng" dirty="0" smtClean="0"/>
              <a:t>Csoportmérkőzések</a:t>
            </a:r>
            <a:br>
              <a:rPr lang="hu-HU" i="1" u="sng" dirty="0" smtClean="0"/>
            </a:br>
            <a:r>
              <a:rPr lang="hu-HU" i="1" u="sng" dirty="0" smtClean="0">
                <a:solidFill>
                  <a:srgbClr val="FF0000"/>
                </a:solidFill>
              </a:rPr>
              <a:t>Megnyitó:9.50</a:t>
            </a:r>
            <a:r>
              <a:rPr lang="hu-HU" i="1" u="sng" dirty="0" smtClean="0"/>
              <a:t/>
            </a:r>
            <a:br>
              <a:rPr lang="hu-HU" i="1" u="sng" dirty="0" smtClean="0"/>
            </a:b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226" y="4940135"/>
            <a:ext cx="2050774" cy="1538081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780227"/>
              </p:ext>
            </p:extLst>
          </p:nvPr>
        </p:nvGraphicFramePr>
        <p:xfrm>
          <a:off x="588398" y="2719345"/>
          <a:ext cx="3388465" cy="3904092"/>
        </p:xfrm>
        <a:graphic>
          <a:graphicData uri="http://schemas.openxmlformats.org/drawingml/2006/table">
            <a:tbl>
              <a:tblPr/>
              <a:tblGrid>
                <a:gridCol w="491483"/>
                <a:gridCol w="1016570"/>
                <a:gridCol w="875043"/>
                <a:gridCol w="130326"/>
                <a:gridCol w="875043"/>
              </a:tblGrid>
              <a:tr h="16293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Időpont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Csoport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459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ESSE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DVTK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SZANDA FS SZOLNOK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MTK-MFS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ANGYALFÖLDI 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9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ESSE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DVTK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SZANDA FS SZOLNOK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9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MTK-MFS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ESSE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ANGYALFÖLDI 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9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DVTK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SZANDA FS SZOLNOK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MTK-MFS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FTC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ANGYALFÖLDI 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9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ESSE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MTK-MFS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SZANDA FS SZOLNOK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ANGYALFÖLDI 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9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DVTK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MTK-MFS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ESSE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SZANDA FS SZOLNOK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Dobó István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DVTK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ANGYALFÖLDI 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748392"/>
              </p:ext>
            </p:extLst>
          </p:nvPr>
        </p:nvGraphicFramePr>
        <p:xfrm>
          <a:off x="5353640" y="2725131"/>
          <a:ext cx="3204507" cy="3881436"/>
        </p:xfrm>
        <a:graphic>
          <a:graphicData uri="http://schemas.openxmlformats.org/drawingml/2006/table">
            <a:tbl>
              <a:tblPr/>
              <a:tblGrid>
                <a:gridCol w="498520"/>
                <a:gridCol w="930912"/>
                <a:gridCol w="826025"/>
                <a:gridCol w="123025"/>
                <a:gridCol w="826025"/>
              </a:tblGrid>
              <a:tr h="180144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Időpont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Csoport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726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GYÖNGYÖS AK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IKARUS BSE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6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VASAS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DOROGI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JÁSZBERÉNYI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SC HÍRÖS ÉP KECSKEMÉT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6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GYÖNGYÖS AK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VASAS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6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IKARUS BSE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DOROGI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VASAS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JÁSZBERÉNYI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GYÖNGYÖS AK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SC HÍRÖS ÉP KECSKEMÉT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6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IKARUS BSE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VASAS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DOROGI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JÁSZBERÉNYI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VASAS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SC HÍRÖS ÉP KECSKEMÉT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GYÖNGYÖS AK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JÁSZBERÉNYI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DOROGI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SC HÍRÖS ÉP KECSKEMÉT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IKARUS BSE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JÁSZBERÉNYI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6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GYÖNGYÖS AK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DOROGI FC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8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Gárdonyi Géza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IKARUS BSE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SC HÍRÖS ÉP KECSKEMÉT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09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17091" y="219987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 u="sng" dirty="0"/>
              <a:t>2015.05.24. Vasárnap: 10-15 óra</a:t>
            </a:r>
            <a:br>
              <a:rPr lang="hu-HU" i="1" u="sng" dirty="0"/>
            </a:br>
            <a:r>
              <a:rPr lang="hu-HU" i="1" u="sng" dirty="0"/>
              <a:t>Korosztály: 2007 – U8</a:t>
            </a:r>
            <a:br>
              <a:rPr lang="hu-HU" i="1" u="sng" dirty="0"/>
            </a:br>
            <a:r>
              <a:rPr lang="hu-HU" i="1" u="sng" dirty="0"/>
              <a:t>Helyosztó mérkőzések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715" y="4870941"/>
            <a:ext cx="2050774" cy="1538081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272630"/>
              </p:ext>
            </p:extLst>
          </p:nvPr>
        </p:nvGraphicFramePr>
        <p:xfrm>
          <a:off x="1923160" y="1882349"/>
          <a:ext cx="5477208" cy="3544898"/>
        </p:xfrm>
        <a:graphic>
          <a:graphicData uri="http://schemas.openxmlformats.org/drawingml/2006/table">
            <a:tbl>
              <a:tblPr/>
              <a:tblGrid>
                <a:gridCol w="632360"/>
                <a:gridCol w="1897079"/>
                <a:gridCol w="1371734"/>
                <a:gridCol w="204301"/>
                <a:gridCol w="1371734"/>
              </a:tblGrid>
              <a:tr h="2991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Időpont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Csoport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Csapat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40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1.Pálya:Döntőbe jutásért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</a:t>
                      </a:r>
                      <a:r>
                        <a:rPr lang="hu-H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0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 Pálya:Döntőbe jutásért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</a:t>
                      </a:r>
                      <a:r>
                        <a:rPr lang="hu-H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0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1.Pálya:11-12. hely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0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2.Pálya:9-10. hely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0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1.Pálya:7-8. hely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0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14:15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2.Pálya:5-6.hely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0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2.Pálya:3-4.hely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G1-D2 </a:t>
                      </a: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vesztes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</a:t>
                      </a:r>
                      <a:r>
                        <a:rPr lang="hu-H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1-G2 </a:t>
                      </a:r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vesztes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40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14:45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 Pálya: Döntő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G1-D2 </a:t>
                      </a:r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győztes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</a:t>
                      </a:r>
                      <a:r>
                        <a:rPr lang="hu-H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1-G2 </a:t>
                      </a:r>
                      <a:r>
                        <a:rPr lang="hu-H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győztes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173382" y="5850740"/>
            <a:ext cx="345638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Eredményhirdetés</a:t>
            </a:r>
            <a:r>
              <a:rPr lang="hu-HU" dirty="0" smtClean="0"/>
              <a:t>: 15:00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337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7334" y="1659834"/>
            <a:ext cx="8596668" cy="2961861"/>
          </a:xfrm>
        </p:spPr>
        <p:txBody>
          <a:bodyPr/>
          <a:lstStyle/>
          <a:p>
            <a:endParaRPr lang="hu-HU" dirty="0" smtClean="0"/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597" y="5182272"/>
            <a:ext cx="2050774" cy="15380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3569" y="469127"/>
            <a:ext cx="799106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        </a:t>
            </a:r>
          </a:p>
          <a:p>
            <a:pPr algn="ctr"/>
            <a:r>
              <a:rPr lang="hu-HU" sz="4400" dirty="0" smtClean="0"/>
              <a:t>ÜDVÖZLETTEL</a:t>
            </a:r>
            <a:endParaRPr lang="hu-HU" sz="4400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  <a:p>
            <a:r>
              <a:rPr lang="hu-HU" dirty="0" smtClean="0"/>
              <a:t>         Krecska János                       Harmati Péter              László József</a:t>
            </a:r>
          </a:p>
          <a:p>
            <a:r>
              <a:rPr lang="hu-HU" dirty="0" smtClean="0"/>
              <a:t>Utánpótlás Szakmai Igazgató                Elnök                         Szervező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90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29555</TotalTime>
  <Words>663</Words>
  <Application>Microsoft Office PowerPoint</Application>
  <PresentationFormat>Custom</PresentationFormat>
  <Paragraphs>402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Fazetta</vt:lpstr>
      <vt:lpstr>Egri Sportcentrum SE</vt:lpstr>
      <vt:lpstr>Az Egri Sportcentrum Labdarúgó Sportegyesület   - alapítójának,Utassy Dénes emlékére  -2015-ben is megrendezi meghívásos emléktornáját.   A tavalyi évben felnőtt csapatok részvételével  zajlott a torna, idén a gyermekekre, a jövő nemzedékére helyezzük a hangsúlyt. </vt:lpstr>
      <vt:lpstr>2015.05.23. Szombat: 10-14 óra Korosztály: 2008 – U7 Csoportbeosztások </vt:lpstr>
      <vt:lpstr>2015.05.23. Szombat: 10-14 óra Korosztály: 2008 – U7 Csoportmérkőzések Megnyitó: 9.50</vt:lpstr>
      <vt:lpstr>2015.05.23. Szombat: 10-14 óra Korosztály: 2008 – U7 Helyosztó mérkőzések</vt:lpstr>
      <vt:lpstr>2015.05.24. Vasárnap: 10-15 óra Korosztály: 2007 – U8 Csoportbeosztások </vt:lpstr>
      <vt:lpstr>2015.05.24. Vasárnap: 10-15 óra Korosztály: 2007 – U8 Csoportmérkőzések Megnyitó:9.50 </vt:lpstr>
      <vt:lpstr>2015.05.24. Vasárnap: 10-15 óra Korosztály: 2007 – U8 Helyosztó mérkőzések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Egri Sportcentrum Se</dc:title>
  <dc:creator>peter</dc:creator>
  <cp:lastModifiedBy>Laszlo, Jozsef</cp:lastModifiedBy>
  <cp:revision>136</cp:revision>
  <dcterms:created xsi:type="dcterms:W3CDTF">2014-10-21T12:09:16Z</dcterms:created>
  <dcterms:modified xsi:type="dcterms:W3CDTF">2015-05-11T03:03:41Z</dcterms:modified>
</cp:coreProperties>
</file>